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1" r:id="rId5"/>
    <p:sldId id="258" r:id="rId6"/>
    <p:sldId id="256" r:id="rId7"/>
    <p:sldId id="264" r:id="rId8"/>
  </p:sldIdLst>
  <p:sldSz cx="7199313" cy="71993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2" userDrawn="1">
          <p15:clr>
            <a:srgbClr val="A4A3A4"/>
          </p15:clr>
        </p15:guide>
        <p15:guide id="2" pos="272" userDrawn="1">
          <p15:clr>
            <a:srgbClr val="A4A3A4"/>
          </p15:clr>
        </p15:guide>
        <p15:guide id="3" pos="42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667"/>
    <a:srgbClr val="231B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C4AE31-20B5-45F0-A0D7-4F385872CBEE}" v="26" dt="2024-01-31T08:09:37.5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60" d="100"/>
          <a:sy n="60" d="100"/>
        </p:scale>
        <p:origin x="1848" y="52"/>
      </p:cViewPr>
      <p:guideLst>
        <p:guide orient="horz" pos="272"/>
        <p:guide pos="272"/>
        <p:guide pos="42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39949" y="1178222"/>
            <a:ext cx="6119416" cy="2506427"/>
          </a:xfrm>
        </p:spPr>
        <p:txBody>
          <a:bodyPr anchor="b"/>
          <a:lstStyle>
            <a:lvl1pPr algn="ctr">
              <a:defRPr sz="4724"/>
            </a:lvl1pPr>
          </a:lstStyle>
          <a:p>
            <a:r>
              <a:rPr lang="de-DE"/>
              <a:t>Mastertitelformat bearbeiten</a:t>
            </a:r>
            <a:endParaRPr lang="en-US" dirty="0"/>
          </a:p>
        </p:txBody>
      </p:sp>
      <p:sp>
        <p:nvSpPr>
          <p:cNvPr id="3" name="Subtitle 2"/>
          <p:cNvSpPr>
            <a:spLocks noGrp="1"/>
          </p:cNvSpPr>
          <p:nvPr>
            <p:ph type="subTitle" idx="1"/>
          </p:nvPr>
        </p:nvSpPr>
        <p:spPr>
          <a:xfrm>
            <a:off x="899914" y="3781306"/>
            <a:ext cx="5399485" cy="1738167"/>
          </a:xfrm>
        </p:spPr>
        <p:txBody>
          <a:bodyPr/>
          <a:lstStyle>
            <a:lvl1pPr marL="0" indent="0" algn="ctr">
              <a:buNone/>
              <a:defRPr sz="1890"/>
            </a:lvl1pPr>
            <a:lvl2pPr marL="359954" indent="0" algn="ctr">
              <a:buNone/>
              <a:defRPr sz="1575"/>
            </a:lvl2pPr>
            <a:lvl3pPr marL="719907" indent="0" algn="ctr">
              <a:buNone/>
              <a:defRPr sz="1417"/>
            </a:lvl3pPr>
            <a:lvl4pPr marL="1079861" indent="0" algn="ctr">
              <a:buNone/>
              <a:defRPr sz="1260"/>
            </a:lvl4pPr>
            <a:lvl5pPr marL="1439814" indent="0" algn="ctr">
              <a:buNone/>
              <a:defRPr sz="1260"/>
            </a:lvl5pPr>
            <a:lvl6pPr marL="1799768" indent="0" algn="ctr">
              <a:buNone/>
              <a:defRPr sz="1260"/>
            </a:lvl6pPr>
            <a:lvl7pPr marL="2159721" indent="0" algn="ctr">
              <a:buNone/>
              <a:defRPr sz="1260"/>
            </a:lvl7pPr>
            <a:lvl8pPr marL="2519675" indent="0" algn="ctr">
              <a:buNone/>
              <a:defRPr sz="1260"/>
            </a:lvl8pPr>
            <a:lvl9pPr marL="2879628" indent="0" algn="ctr">
              <a:buNone/>
              <a:defRPr sz="126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EB6CCA98-5318-4F0C-B0D9-01036A5C06C2}" type="datetimeFigureOut">
              <a:rPr lang="de-DE" smtClean="0"/>
              <a:t>31.01.2024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8D46CB6-CA83-49AA-815D-4E31B9FDA4D9}" type="slidenum">
              <a:rPr lang="de-DE" smtClean="0"/>
              <a:t>‹Nr.›</a:t>
            </a:fld>
            <a:endParaRPr lang="de-DE"/>
          </a:p>
        </p:txBody>
      </p:sp>
    </p:spTree>
    <p:extLst>
      <p:ext uri="{BB962C8B-B14F-4D97-AF65-F5344CB8AC3E}">
        <p14:creationId xmlns:p14="http://schemas.microsoft.com/office/powerpoint/2010/main" val="2170533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B6CCA98-5318-4F0C-B0D9-01036A5C06C2}" type="datetimeFigureOut">
              <a:rPr lang="de-DE" smtClean="0"/>
              <a:t>31.01.2024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8D46CB6-CA83-49AA-815D-4E31B9FDA4D9}" type="slidenum">
              <a:rPr lang="de-DE" smtClean="0"/>
              <a:t>‹Nr.›</a:t>
            </a:fld>
            <a:endParaRPr lang="de-DE"/>
          </a:p>
        </p:txBody>
      </p:sp>
    </p:spTree>
    <p:extLst>
      <p:ext uri="{BB962C8B-B14F-4D97-AF65-F5344CB8AC3E}">
        <p14:creationId xmlns:p14="http://schemas.microsoft.com/office/powerpoint/2010/main" val="1819948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52009" y="383297"/>
            <a:ext cx="1552352" cy="6101085"/>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494953" y="383297"/>
            <a:ext cx="4567064" cy="610108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B6CCA98-5318-4F0C-B0D9-01036A5C06C2}" type="datetimeFigureOut">
              <a:rPr lang="de-DE" smtClean="0"/>
              <a:t>31.01.2024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8D46CB6-CA83-49AA-815D-4E31B9FDA4D9}" type="slidenum">
              <a:rPr lang="de-DE" smtClean="0"/>
              <a:t>‹Nr.›</a:t>
            </a:fld>
            <a:endParaRPr lang="de-DE"/>
          </a:p>
        </p:txBody>
      </p:sp>
    </p:spTree>
    <p:extLst>
      <p:ext uri="{BB962C8B-B14F-4D97-AF65-F5344CB8AC3E}">
        <p14:creationId xmlns:p14="http://schemas.microsoft.com/office/powerpoint/2010/main" val="1295001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B6CCA98-5318-4F0C-B0D9-01036A5C06C2}" type="datetimeFigureOut">
              <a:rPr lang="de-DE" smtClean="0"/>
              <a:t>31.01.2024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8D46CB6-CA83-49AA-815D-4E31B9FDA4D9}" type="slidenum">
              <a:rPr lang="de-DE" smtClean="0"/>
              <a:t>‹Nr.›</a:t>
            </a:fld>
            <a:endParaRPr lang="de-DE"/>
          </a:p>
        </p:txBody>
      </p:sp>
    </p:spTree>
    <p:extLst>
      <p:ext uri="{BB962C8B-B14F-4D97-AF65-F5344CB8AC3E}">
        <p14:creationId xmlns:p14="http://schemas.microsoft.com/office/powerpoint/2010/main" val="1385654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91204" y="1794831"/>
            <a:ext cx="6209407" cy="2994714"/>
          </a:xfrm>
        </p:spPr>
        <p:txBody>
          <a:bodyPr anchor="b"/>
          <a:lstStyle>
            <a:lvl1pPr>
              <a:defRPr sz="4724"/>
            </a:lvl1pPr>
          </a:lstStyle>
          <a:p>
            <a:r>
              <a:rPr lang="de-DE"/>
              <a:t>Mastertitelformat bearbeiten</a:t>
            </a:r>
            <a:endParaRPr lang="en-US" dirty="0"/>
          </a:p>
        </p:txBody>
      </p:sp>
      <p:sp>
        <p:nvSpPr>
          <p:cNvPr id="3" name="Text Placeholder 2"/>
          <p:cNvSpPr>
            <a:spLocks noGrp="1"/>
          </p:cNvSpPr>
          <p:nvPr>
            <p:ph type="body" idx="1"/>
          </p:nvPr>
        </p:nvSpPr>
        <p:spPr>
          <a:xfrm>
            <a:off x="491204" y="4817876"/>
            <a:ext cx="6209407" cy="1574849"/>
          </a:xfrm>
        </p:spPr>
        <p:txBody>
          <a:bodyPr/>
          <a:lstStyle>
            <a:lvl1pPr marL="0" indent="0">
              <a:buNone/>
              <a:defRPr sz="1890">
                <a:solidFill>
                  <a:schemeClr val="tx1"/>
                </a:solidFill>
              </a:defRPr>
            </a:lvl1pPr>
            <a:lvl2pPr marL="359954" indent="0">
              <a:buNone/>
              <a:defRPr sz="1575">
                <a:solidFill>
                  <a:schemeClr val="tx1">
                    <a:tint val="75000"/>
                  </a:schemeClr>
                </a:solidFill>
              </a:defRPr>
            </a:lvl2pPr>
            <a:lvl3pPr marL="719907" indent="0">
              <a:buNone/>
              <a:defRPr sz="1417">
                <a:solidFill>
                  <a:schemeClr val="tx1">
                    <a:tint val="75000"/>
                  </a:schemeClr>
                </a:solidFill>
              </a:defRPr>
            </a:lvl3pPr>
            <a:lvl4pPr marL="1079861" indent="0">
              <a:buNone/>
              <a:defRPr sz="1260">
                <a:solidFill>
                  <a:schemeClr val="tx1">
                    <a:tint val="75000"/>
                  </a:schemeClr>
                </a:solidFill>
              </a:defRPr>
            </a:lvl4pPr>
            <a:lvl5pPr marL="1439814" indent="0">
              <a:buNone/>
              <a:defRPr sz="1260">
                <a:solidFill>
                  <a:schemeClr val="tx1">
                    <a:tint val="75000"/>
                  </a:schemeClr>
                </a:solidFill>
              </a:defRPr>
            </a:lvl5pPr>
            <a:lvl6pPr marL="1799768" indent="0">
              <a:buNone/>
              <a:defRPr sz="1260">
                <a:solidFill>
                  <a:schemeClr val="tx1">
                    <a:tint val="75000"/>
                  </a:schemeClr>
                </a:solidFill>
              </a:defRPr>
            </a:lvl6pPr>
            <a:lvl7pPr marL="2159721" indent="0">
              <a:buNone/>
              <a:defRPr sz="1260">
                <a:solidFill>
                  <a:schemeClr val="tx1">
                    <a:tint val="75000"/>
                  </a:schemeClr>
                </a:solidFill>
              </a:defRPr>
            </a:lvl7pPr>
            <a:lvl8pPr marL="2519675" indent="0">
              <a:buNone/>
              <a:defRPr sz="1260">
                <a:solidFill>
                  <a:schemeClr val="tx1">
                    <a:tint val="75000"/>
                  </a:schemeClr>
                </a:solidFill>
              </a:defRPr>
            </a:lvl8pPr>
            <a:lvl9pPr marL="2879628" indent="0">
              <a:buNone/>
              <a:defRPr sz="126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EB6CCA98-5318-4F0C-B0D9-01036A5C06C2}" type="datetimeFigureOut">
              <a:rPr lang="de-DE" smtClean="0"/>
              <a:t>31.01.2024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8D46CB6-CA83-49AA-815D-4E31B9FDA4D9}" type="slidenum">
              <a:rPr lang="de-DE" smtClean="0"/>
              <a:t>‹Nr.›</a:t>
            </a:fld>
            <a:endParaRPr lang="de-DE"/>
          </a:p>
        </p:txBody>
      </p:sp>
    </p:spTree>
    <p:extLst>
      <p:ext uri="{BB962C8B-B14F-4D97-AF65-F5344CB8AC3E}">
        <p14:creationId xmlns:p14="http://schemas.microsoft.com/office/powerpoint/2010/main" val="113002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494953" y="1916484"/>
            <a:ext cx="3059708" cy="456789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644652" y="1916484"/>
            <a:ext cx="3059708" cy="456789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EB6CCA98-5318-4F0C-B0D9-01036A5C06C2}" type="datetimeFigureOut">
              <a:rPr lang="de-DE" smtClean="0"/>
              <a:t>31.01.2024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8D46CB6-CA83-49AA-815D-4E31B9FDA4D9}" type="slidenum">
              <a:rPr lang="de-DE" smtClean="0"/>
              <a:t>‹Nr.›</a:t>
            </a:fld>
            <a:endParaRPr lang="de-DE"/>
          </a:p>
        </p:txBody>
      </p:sp>
    </p:spTree>
    <p:extLst>
      <p:ext uri="{BB962C8B-B14F-4D97-AF65-F5344CB8AC3E}">
        <p14:creationId xmlns:p14="http://schemas.microsoft.com/office/powerpoint/2010/main" val="2425543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95891" y="383299"/>
            <a:ext cx="6209407" cy="1391534"/>
          </a:xfrm>
        </p:spPr>
        <p:txBody>
          <a:bodyPr/>
          <a:lstStyle/>
          <a:p>
            <a:r>
              <a:rPr lang="de-DE"/>
              <a:t>Mastertitelformat bearbeiten</a:t>
            </a:r>
            <a:endParaRPr lang="en-US" dirty="0"/>
          </a:p>
        </p:txBody>
      </p:sp>
      <p:sp>
        <p:nvSpPr>
          <p:cNvPr id="3" name="Text Placeholder 2"/>
          <p:cNvSpPr>
            <a:spLocks noGrp="1"/>
          </p:cNvSpPr>
          <p:nvPr>
            <p:ph type="body" idx="1"/>
          </p:nvPr>
        </p:nvSpPr>
        <p:spPr>
          <a:xfrm>
            <a:off x="495891" y="1764832"/>
            <a:ext cx="3045646" cy="864917"/>
          </a:xfrm>
        </p:spPr>
        <p:txBody>
          <a:bodyPr anchor="b"/>
          <a:lstStyle>
            <a:lvl1pPr marL="0" indent="0">
              <a:buNone/>
              <a:defRPr sz="1890" b="1"/>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de-DE"/>
              <a:t>Mastertextformat bearbeiten</a:t>
            </a:r>
          </a:p>
        </p:txBody>
      </p:sp>
      <p:sp>
        <p:nvSpPr>
          <p:cNvPr id="4" name="Content Placeholder 3"/>
          <p:cNvSpPr>
            <a:spLocks noGrp="1"/>
          </p:cNvSpPr>
          <p:nvPr>
            <p:ph sz="half" idx="2"/>
          </p:nvPr>
        </p:nvSpPr>
        <p:spPr>
          <a:xfrm>
            <a:off x="495891" y="2629749"/>
            <a:ext cx="3045646" cy="386796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644652" y="1764832"/>
            <a:ext cx="3060646" cy="864917"/>
          </a:xfrm>
        </p:spPr>
        <p:txBody>
          <a:bodyPr anchor="b"/>
          <a:lstStyle>
            <a:lvl1pPr marL="0" indent="0">
              <a:buNone/>
              <a:defRPr sz="1890" b="1"/>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de-DE"/>
              <a:t>Mastertextformat bearbeiten</a:t>
            </a:r>
          </a:p>
        </p:txBody>
      </p:sp>
      <p:sp>
        <p:nvSpPr>
          <p:cNvPr id="6" name="Content Placeholder 5"/>
          <p:cNvSpPr>
            <a:spLocks noGrp="1"/>
          </p:cNvSpPr>
          <p:nvPr>
            <p:ph sz="quarter" idx="4"/>
          </p:nvPr>
        </p:nvSpPr>
        <p:spPr>
          <a:xfrm>
            <a:off x="3644652" y="2629749"/>
            <a:ext cx="3060646" cy="386796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EB6CCA98-5318-4F0C-B0D9-01036A5C06C2}" type="datetimeFigureOut">
              <a:rPr lang="de-DE" smtClean="0"/>
              <a:t>31.01.2024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E8D46CB6-CA83-49AA-815D-4E31B9FDA4D9}" type="slidenum">
              <a:rPr lang="de-DE" smtClean="0"/>
              <a:t>‹Nr.›</a:t>
            </a:fld>
            <a:endParaRPr lang="de-DE"/>
          </a:p>
        </p:txBody>
      </p:sp>
    </p:spTree>
    <p:extLst>
      <p:ext uri="{BB962C8B-B14F-4D97-AF65-F5344CB8AC3E}">
        <p14:creationId xmlns:p14="http://schemas.microsoft.com/office/powerpoint/2010/main" val="3108458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EB6CCA98-5318-4F0C-B0D9-01036A5C06C2}" type="datetimeFigureOut">
              <a:rPr lang="de-DE" smtClean="0"/>
              <a:t>31.01.2024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E8D46CB6-CA83-49AA-815D-4E31B9FDA4D9}" type="slidenum">
              <a:rPr lang="de-DE" smtClean="0"/>
              <a:t>‹Nr.›</a:t>
            </a:fld>
            <a:endParaRPr lang="de-DE"/>
          </a:p>
        </p:txBody>
      </p:sp>
    </p:spTree>
    <p:extLst>
      <p:ext uri="{BB962C8B-B14F-4D97-AF65-F5344CB8AC3E}">
        <p14:creationId xmlns:p14="http://schemas.microsoft.com/office/powerpoint/2010/main" val="3470202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CCA98-5318-4F0C-B0D9-01036A5C06C2}" type="datetimeFigureOut">
              <a:rPr lang="de-DE" smtClean="0"/>
              <a:t>31.01.2024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E8D46CB6-CA83-49AA-815D-4E31B9FDA4D9}" type="slidenum">
              <a:rPr lang="de-DE" smtClean="0"/>
              <a:t>‹Nr.›</a:t>
            </a:fld>
            <a:endParaRPr lang="de-DE"/>
          </a:p>
        </p:txBody>
      </p:sp>
    </p:spTree>
    <p:extLst>
      <p:ext uri="{BB962C8B-B14F-4D97-AF65-F5344CB8AC3E}">
        <p14:creationId xmlns:p14="http://schemas.microsoft.com/office/powerpoint/2010/main" val="2413595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95890" y="479954"/>
            <a:ext cx="2321966" cy="1679840"/>
          </a:xfrm>
        </p:spPr>
        <p:txBody>
          <a:bodyPr anchor="b"/>
          <a:lstStyle>
            <a:lvl1pPr>
              <a:defRPr sz="2519"/>
            </a:lvl1pPr>
          </a:lstStyle>
          <a:p>
            <a:r>
              <a:rPr lang="de-DE"/>
              <a:t>Mastertitelformat bearbeiten</a:t>
            </a:r>
            <a:endParaRPr lang="en-US" dirty="0"/>
          </a:p>
        </p:txBody>
      </p:sp>
      <p:sp>
        <p:nvSpPr>
          <p:cNvPr id="3" name="Content Placeholder 2"/>
          <p:cNvSpPr>
            <a:spLocks noGrp="1"/>
          </p:cNvSpPr>
          <p:nvPr>
            <p:ph idx="1"/>
          </p:nvPr>
        </p:nvSpPr>
        <p:spPr>
          <a:xfrm>
            <a:off x="3060646" y="1036570"/>
            <a:ext cx="3644652" cy="5116178"/>
          </a:xfrm>
        </p:spPr>
        <p:txBody>
          <a:bodyPr/>
          <a:lstStyle>
            <a:lvl1pPr>
              <a:defRPr sz="2519"/>
            </a:lvl1pPr>
            <a:lvl2pPr>
              <a:defRPr sz="2204"/>
            </a:lvl2pPr>
            <a:lvl3pPr>
              <a:defRPr sz="1890"/>
            </a:lvl3pPr>
            <a:lvl4pPr>
              <a:defRPr sz="1575"/>
            </a:lvl4pPr>
            <a:lvl5pPr>
              <a:defRPr sz="1575"/>
            </a:lvl5pPr>
            <a:lvl6pPr>
              <a:defRPr sz="1575"/>
            </a:lvl6pPr>
            <a:lvl7pPr>
              <a:defRPr sz="1575"/>
            </a:lvl7pPr>
            <a:lvl8pPr>
              <a:defRPr sz="1575"/>
            </a:lvl8pPr>
            <a:lvl9pPr>
              <a:defRPr sz="1575"/>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95890" y="2159794"/>
            <a:ext cx="2321966" cy="4001285"/>
          </a:xfrm>
        </p:spPr>
        <p:txBody>
          <a:bodyPr/>
          <a:lstStyle>
            <a:lvl1pPr marL="0" indent="0">
              <a:buNone/>
              <a:defRPr sz="1260"/>
            </a:lvl1pPr>
            <a:lvl2pPr marL="359954" indent="0">
              <a:buNone/>
              <a:defRPr sz="1102"/>
            </a:lvl2pPr>
            <a:lvl3pPr marL="719907" indent="0">
              <a:buNone/>
              <a:defRPr sz="945"/>
            </a:lvl3pPr>
            <a:lvl4pPr marL="1079861" indent="0">
              <a:buNone/>
              <a:defRPr sz="787"/>
            </a:lvl4pPr>
            <a:lvl5pPr marL="1439814" indent="0">
              <a:buNone/>
              <a:defRPr sz="787"/>
            </a:lvl5pPr>
            <a:lvl6pPr marL="1799768" indent="0">
              <a:buNone/>
              <a:defRPr sz="787"/>
            </a:lvl6pPr>
            <a:lvl7pPr marL="2159721" indent="0">
              <a:buNone/>
              <a:defRPr sz="787"/>
            </a:lvl7pPr>
            <a:lvl8pPr marL="2519675" indent="0">
              <a:buNone/>
              <a:defRPr sz="787"/>
            </a:lvl8pPr>
            <a:lvl9pPr marL="2879628" indent="0">
              <a:buNone/>
              <a:defRPr sz="787"/>
            </a:lvl9pPr>
          </a:lstStyle>
          <a:p>
            <a:pPr lvl="0"/>
            <a:r>
              <a:rPr lang="de-DE"/>
              <a:t>Mastertextformat bearbeiten</a:t>
            </a:r>
          </a:p>
        </p:txBody>
      </p:sp>
      <p:sp>
        <p:nvSpPr>
          <p:cNvPr id="5" name="Date Placeholder 4"/>
          <p:cNvSpPr>
            <a:spLocks noGrp="1"/>
          </p:cNvSpPr>
          <p:nvPr>
            <p:ph type="dt" sz="half" idx="10"/>
          </p:nvPr>
        </p:nvSpPr>
        <p:spPr/>
        <p:txBody>
          <a:bodyPr/>
          <a:lstStyle/>
          <a:p>
            <a:fld id="{EB6CCA98-5318-4F0C-B0D9-01036A5C06C2}" type="datetimeFigureOut">
              <a:rPr lang="de-DE" smtClean="0"/>
              <a:t>31.01.2024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8D46CB6-CA83-49AA-815D-4E31B9FDA4D9}" type="slidenum">
              <a:rPr lang="de-DE" smtClean="0"/>
              <a:t>‹Nr.›</a:t>
            </a:fld>
            <a:endParaRPr lang="de-DE"/>
          </a:p>
        </p:txBody>
      </p:sp>
    </p:spTree>
    <p:extLst>
      <p:ext uri="{BB962C8B-B14F-4D97-AF65-F5344CB8AC3E}">
        <p14:creationId xmlns:p14="http://schemas.microsoft.com/office/powerpoint/2010/main" val="4259572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95890" y="479954"/>
            <a:ext cx="2321966" cy="1679840"/>
          </a:xfrm>
        </p:spPr>
        <p:txBody>
          <a:bodyPr anchor="b"/>
          <a:lstStyle>
            <a:lvl1pPr>
              <a:defRPr sz="2519"/>
            </a:lvl1pPr>
          </a:lstStyle>
          <a:p>
            <a:r>
              <a:rPr lang="de-DE"/>
              <a:t>Mastertitelformat bearbeiten</a:t>
            </a:r>
            <a:endParaRPr lang="en-US" dirty="0"/>
          </a:p>
        </p:txBody>
      </p:sp>
      <p:sp>
        <p:nvSpPr>
          <p:cNvPr id="3" name="Picture Placeholder 2"/>
          <p:cNvSpPr>
            <a:spLocks noGrp="1" noChangeAspect="1"/>
          </p:cNvSpPr>
          <p:nvPr>
            <p:ph type="pic" idx="1"/>
          </p:nvPr>
        </p:nvSpPr>
        <p:spPr>
          <a:xfrm>
            <a:off x="3060646" y="1036570"/>
            <a:ext cx="3644652" cy="5116178"/>
          </a:xfrm>
        </p:spPr>
        <p:txBody>
          <a:bodyPr anchor="t"/>
          <a:lstStyle>
            <a:lvl1pPr marL="0" indent="0">
              <a:buNone/>
              <a:defRPr sz="2519"/>
            </a:lvl1pPr>
            <a:lvl2pPr marL="359954" indent="0">
              <a:buNone/>
              <a:defRPr sz="2204"/>
            </a:lvl2pPr>
            <a:lvl3pPr marL="719907" indent="0">
              <a:buNone/>
              <a:defRPr sz="1890"/>
            </a:lvl3pPr>
            <a:lvl4pPr marL="1079861" indent="0">
              <a:buNone/>
              <a:defRPr sz="1575"/>
            </a:lvl4pPr>
            <a:lvl5pPr marL="1439814" indent="0">
              <a:buNone/>
              <a:defRPr sz="1575"/>
            </a:lvl5pPr>
            <a:lvl6pPr marL="1799768" indent="0">
              <a:buNone/>
              <a:defRPr sz="1575"/>
            </a:lvl6pPr>
            <a:lvl7pPr marL="2159721" indent="0">
              <a:buNone/>
              <a:defRPr sz="1575"/>
            </a:lvl7pPr>
            <a:lvl8pPr marL="2519675" indent="0">
              <a:buNone/>
              <a:defRPr sz="1575"/>
            </a:lvl8pPr>
            <a:lvl9pPr marL="2879628" indent="0">
              <a:buNone/>
              <a:defRPr sz="1575"/>
            </a:lvl9pPr>
          </a:lstStyle>
          <a:p>
            <a:r>
              <a:rPr lang="de-DE"/>
              <a:t>Bild durch Klicken auf Symbol hinzufügen</a:t>
            </a:r>
            <a:endParaRPr lang="en-US" dirty="0"/>
          </a:p>
        </p:txBody>
      </p:sp>
      <p:sp>
        <p:nvSpPr>
          <p:cNvPr id="4" name="Text Placeholder 3"/>
          <p:cNvSpPr>
            <a:spLocks noGrp="1"/>
          </p:cNvSpPr>
          <p:nvPr>
            <p:ph type="body" sz="half" idx="2"/>
          </p:nvPr>
        </p:nvSpPr>
        <p:spPr>
          <a:xfrm>
            <a:off x="495890" y="2159794"/>
            <a:ext cx="2321966" cy="4001285"/>
          </a:xfrm>
        </p:spPr>
        <p:txBody>
          <a:bodyPr/>
          <a:lstStyle>
            <a:lvl1pPr marL="0" indent="0">
              <a:buNone/>
              <a:defRPr sz="1260"/>
            </a:lvl1pPr>
            <a:lvl2pPr marL="359954" indent="0">
              <a:buNone/>
              <a:defRPr sz="1102"/>
            </a:lvl2pPr>
            <a:lvl3pPr marL="719907" indent="0">
              <a:buNone/>
              <a:defRPr sz="945"/>
            </a:lvl3pPr>
            <a:lvl4pPr marL="1079861" indent="0">
              <a:buNone/>
              <a:defRPr sz="787"/>
            </a:lvl4pPr>
            <a:lvl5pPr marL="1439814" indent="0">
              <a:buNone/>
              <a:defRPr sz="787"/>
            </a:lvl5pPr>
            <a:lvl6pPr marL="1799768" indent="0">
              <a:buNone/>
              <a:defRPr sz="787"/>
            </a:lvl6pPr>
            <a:lvl7pPr marL="2159721" indent="0">
              <a:buNone/>
              <a:defRPr sz="787"/>
            </a:lvl7pPr>
            <a:lvl8pPr marL="2519675" indent="0">
              <a:buNone/>
              <a:defRPr sz="787"/>
            </a:lvl8pPr>
            <a:lvl9pPr marL="2879628" indent="0">
              <a:buNone/>
              <a:defRPr sz="787"/>
            </a:lvl9pPr>
          </a:lstStyle>
          <a:p>
            <a:pPr lvl="0"/>
            <a:r>
              <a:rPr lang="de-DE"/>
              <a:t>Mastertextformat bearbeiten</a:t>
            </a:r>
          </a:p>
        </p:txBody>
      </p:sp>
      <p:sp>
        <p:nvSpPr>
          <p:cNvPr id="5" name="Date Placeholder 4"/>
          <p:cNvSpPr>
            <a:spLocks noGrp="1"/>
          </p:cNvSpPr>
          <p:nvPr>
            <p:ph type="dt" sz="half" idx="10"/>
          </p:nvPr>
        </p:nvSpPr>
        <p:spPr/>
        <p:txBody>
          <a:bodyPr/>
          <a:lstStyle/>
          <a:p>
            <a:fld id="{EB6CCA98-5318-4F0C-B0D9-01036A5C06C2}" type="datetimeFigureOut">
              <a:rPr lang="de-DE" smtClean="0"/>
              <a:t>31.01.2024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8D46CB6-CA83-49AA-815D-4E31B9FDA4D9}" type="slidenum">
              <a:rPr lang="de-DE" smtClean="0"/>
              <a:t>‹Nr.›</a:t>
            </a:fld>
            <a:endParaRPr lang="de-DE"/>
          </a:p>
        </p:txBody>
      </p:sp>
    </p:spTree>
    <p:extLst>
      <p:ext uri="{BB962C8B-B14F-4D97-AF65-F5344CB8AC3E}">
        <p14:creationId xmlns:p14="http://schemas.microsoft.com/office/powerpoint/2010/main" val="1000281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4953" y="383299"/>
            <a:ext cx="6209407" cy="1391534"/>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494953" y="1916484"/>
            <a:ext cx="6209407" cy="456789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494953" y="6672698"/>
            <a:ext cx="1619845" cy="383297"/>
          </a:xfrm>
          <a:prstGeom prst="rect">
            <a:avLst/>
          </a:prstGeom>
        </p:spPr>
        <p:txBody>
          <a:bodyPr vert="horz" lIns="91440" tIns="45720" rIns="91440" bIns="45720" rtlCol="0" anchor="ctr"/>
          <a:lstStyle>
            <a:lvl1pPr algn="l">
              <a:defRPr sz="945">
                <a:solidFill>
                  <a:schemeClr val="tx1">
                    <a:tint val="75000"/>
                  </a:schemeClr>
                </a:solidFill>
              </a:defRPr>
            </a:lvl1pPr>
          </a:lstStyle>
          <a:p>
            <a:fld id="{EB6CCA98-5318-4F0C-B0D9-01036A5C06C2}" type="datetimeFigureOut">
              <a:rPr lang="de-DE" smtClean="0"/>
              <a:t>31.01.2024</a:t>
            </a:fld>
            <a:endParaRPr lang="de-DE"/>
          </a:p>
        </p:txBody>
      </p:sp>
      <p:sp>
        <p:nvSpPr>
          <p:cNvPr id="5" name="Footer Placeholder 4"/>
          <p:cNvSpPr>
            <a:spLocks noGrp="1"/>
          </p:cNvSpPr>
          <p:nvPr>
            <p:ph type="ftr" sz="quarter" idx="3"/>
          </p:nvPr>
        </p:nvSpPr>
        <p:spPr>
          <a:xfrm>
            <a:off x="2384773" y="6672698"/>
            <a:ext cx="2429768" cy="383297"/>
          </a:xfrm>
          <a:prstGeom prst="rect">
            <a:avLst/>
          </a:prstGeom>
        </p:spPr>
        <p:txBody>
          <a:bodyPr vert="horz" lIns="91440" tIns="45720" rIns="91440" bIns="45720" rtlCol="0" anchor="ctr"/>
          <a:lstStyle>
            <a:lvl1pPr algn="ctr">
              <a:defRPr sz="945">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5084515" y="6672698"/>
            <a:ext cx="1619845" cy="383297"/>
          </a:xfrm>
          <a:prstGeom prst="rect">
            <a:avLst/>
          </a:prstGeom>
        </p:spPr>
        <p:txBody>
          <a:bodyPr vert="horz" lIns="91440" tIns="45720" rIns="91440" bIns="45720" rtlCol="0" anchor="ctr"/>
          <a:lstStyle>
            <a:lvl1pPr algn="r">
              <a:defRPr sz="945">
                <a:solidFill>
                  <a:schemeClr val="tx1">
                    <a:tint val="75000"/>
                  </a:schemeClr>
                </a:solidFill>
              </a:defRPr>
            </a:lvl1pPr>
          </a:lstStyle>
          <a:p>
            <a:fld id="{E8D46CB6-CA83-49AA-815D-4E31B9FDA4D9}" type="slidenum">
              <a:rPr lang="de-DE" smtClean="0"/>
              <a:t>‹Nr.›</a:t>
            </a:fld>
            <a:endParaRPr lang="de-DE"/>
          </a:p>
        </p:txBody>
      </p:sp>
    </p:spTree>
    <p:extLst>
      <p:ext uri="{BB962C8B-B14F-4D97-AF65-F5344CB8AC3E}">
        <p14:creationId xmlns:p14="http://schemas.microsoft.com/office/powerpoint/2010/main" val="2266007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19907" rtl="0" eaLnBrk="1" latinLnBrk="0" hangingPunct="1">
        <a:lnSpc>
          <a:spcPct val="90000"/>
        </a:lnSpc>
        <a:spcBef>
          <a:spcPct val="0"/>
        </a:spcBef>
        <a:buNone/>
        <a:defRPr sz="3464" kern="1200">
          <a:solidFill>
            <a:schemeClr val="tx1"/>
          </a:solidFill>
          <a:latin typeface="+mj-lt"/>
          <a:ea typeface="+mj-ea"/>
          <a:cs typeface="+mj-cs"/>
        </a:defRPr>
      </a:lvl1pPr>
    </p:titleStyle>
    <p:bodyStyle>
      <a:lvl1pPr marL="179977" indent="-179977" algn="l" defTabSz="719907" rtl="0" eaLnBrk="1" latinLnBrk="0" hangingPunct="1">
        <a:lnSpc>
          <a:spcPct val="90000"/>
        </a:lnSpc>
        <a:spcBef>
          <a:spcPts val="787"/>
        </a:spcBef>
        <a:buFont typeface="Arial" panose="020B0604020202020204" pitchFamily="34" charset="0"/>
        <a:buChar char="•"/>
        <a:defRPr sz="2204" kern="1200">
          <a:solidFill>
            <a:schemeClr val="tx1"/>
          </a:solidFill>
          <a:latin typeface="+mn-lt"/>
          <a:ea typeface="+mn-ea"/>
          <a:cs typeface="+mn-cs"/>
        </a:defRPr>
      </a:lvl1pPr>
      <a:lvl2pPr marL="539930" indent="-179977" algn="l" defTabSz="719907" rtl="0" eaLnBrk="1" latinLnBrk="0" hangingPunct="1">
        <a:lnSpc>
          <a:spcPct val="90000"/>
        </a:lnSpc>
        <a:spcBef>
          <a:spcPts val="394"/>
        </a:spcBef>
        <a:buFont typeface="Arial" panose="020B0604020202020204" pitchFamily="34" charset="0"/>
        <a:buChar char="•"/>
        <a:defRPr sz="1890" kern="1200">
          <a:solidFill>
            <a:schemeClr val="tx1"/>
          </a:solidFill>
          <a:latin typeface="+mn-lt"/>
          <a:ea typeface="+mn-ea"/>
          <a:cs typeface="+mn-cs"/>
        </a:defRPr>
      </a:lvl2pPr>
      <a:lvl3pPr marL="899884" indent="-179977" algn="l" defTabSz="719907" rtl="0" eaLnBrk="1" latinLnBrk="0" hangingPunct="1">
        <a:lnSpc>
          <a:spcPct val="90000"/>
        </a:lnSpc>
        <a:spcBef>
          <a:spcPts val="394"/>
        </a:spcBef>
        <a:buFont typeface="Arial" panose="020B0604020202020204" pitchFamily="34" charset="0"/>
        <a:buChar char="•"/>
        <a:defRPr sz="1575" kern="1200">
          <a:solidFill>
            <a:schemeClr val="tx1"/>
          </a:solidFill>
          <a:latin typeface="+mn-lt"/>
          <a:ea typeface="+mn-ea"/>
          <a:cs typeface="+mn-cs"/>
        </a:defRPr>
      </a:lvl3pPr>
      <a:lvl4pPr marL="1259837" indent="-179977" algn="l" defTabSz="719907" rtl="0" eaLnBrk="1" latinLnBrk="0" hangingPunct="1">
        <a:lnSpc>
          <a:spcPct val="90000"/>
        </a:lnSpc>
        <a:spcBef>
          <a:spcPts val="394"/>
        </a:spcBef>
        <a:buFont typeface="Arial" panose="020B0604020202020204" pitchFamily="34" charset="0"/>
        <a:buChar char="•"/>
        <a:defRPr sz="1417" kern="1200">
          <a:solidFill>
            <a:schemeClr val="tx1"/>
          </a:solidFill>
          <a:latin typeface="+mn-lt"/>
          <a:ea typeface="+mn-ea"/>
          <a:cs typeface="+mn-cs"/>
        </a:defRPr>
      </a:lvl4pPr>
      <a:lvl5pPr marL="1619791" indent="-179977" algn="l" defTabSz="719907" rtl="0" eaLnBrk="1" latinLnBrk="0" hangingPunct="1">
        <a:lnSpc>
          <a:spcPct val="90000"/>
        </a:lnSpc>
        <a:spcBef>
          <a:spcPts val="394"/>
        </a:spcBef>
        <a:buFont typeface="Arial" panose="020B0604020202020204" pitchFamily="34" charset="0"/>
        <a:buChar char="•"/>
        <a:defRPr sz="1417" kern="1200">
          <a:solidFill>
            <a:schemeClr val="tx1"/>
          </a:solidFill>
          <a:latin typeface="+mn-lt"/>
          <a:ea typeface="+mn-ea"/>
          <a:cs typeface="+mn-cs"/>
        </a:defRPr>
      </a:lvl5pPr>
      <a:lvl6pPr marL="1979745" indent="-179977" algn="l" defTabSz="719907" rtl="0" eaLnBrk="1" latinLnBrk="0" hangingPunct="1">
        <a:lnSpc>
          <a:spcPct val="90000"/>
        </a:lnSpc>
        <a:spcBef>
          <a:spcPts val="394"/>
        </a:spcBef>
        <a:buFont typeface="Arial" panose="020B0604020202020204" pitchFamily="34" charset="0"/>
        <a:buChar char="•"/>
        <a:defRPr sz="1417" kern="1200">
          <a:solidFill>
            <a:schemeClr val="tx1"/>
          </a:solidFill>
          <a:latin typeface="+mn-lt"/>
          <a:ea typeface="+mn-ea"/>
          <a:cs typeface="+mn-cs"/>
        </a:defRPr>
      </a:lvl6pPr>
      <a:lvl7pPr marL="2339698" indent="-179977" algn="l" defTabSz="719907" rtl="0" eaLnBrk="1" latinLnBrk="0" hangingPunct="1">
        <a:lnSpc>
          <a:spcPct val="90000"/>
        </a:lnSpc>
        <a:spcBef>
          <a:spcPts val="394"/>
        </a:spcBef>
        <a:buFont typeface="Arial" panose="020B0604020202020204" pitchFamily="34" charset="0"/>
        <a:buChar char="•"/>
        <a:defRPr sz="1417" kern="1200">
          <a:solidFill>
            <a:schemeClr val="tx1"/>
          </a:solidFill>
          <a:latin typeface="+mn-lt"/>
          <a:ea typeface="+mn-ea"/>
          <a:cs typeface="+mn-cs"/>
        </a:defRPr>
      </a:lvl7pPr>
      <a:lvl8pPr marL="2699652" indent="-179977" algn="l" defTabSz="719907" rtl="0" eaLnBrk="1" latinLnBrk="0" hangingPunct="1">
        <a:lnSpc>
          <a:spcPct val="90000"/>
        </a:lnSpc>
        <a:spcBef>
          <a:spcPts val="394"/>
        </a:spcBef>
        <a:buFont typeface="Arial" panose="020B0604020202020204" pitchFamily="34" charset="0"/>
        <a:buChar char="•"/>
        <a:defRPr sz="1417" kern="1200">
          <a:solidFill>
            <a:schemeClr val="tx1"/>
          </a:solidFill>
          <a:latin typeface="+mn-lt"/>
          <a:ea typeface="+mn-ea"/>
          <a:cs typeface="+mn-cs"/>
        </a:defRPr>
      </a:lvl8pPr>
      <a:lvl9pPr marL="3059605" indent="-179977" algn="l" defTabSz="719907" rtl="0" eaLnBrk="1" latinLnBrk="0" hangingPunct="1">
        <a:lnSpc>
          <a:spcPct val="90000"/>
        </a:lnSpc>
        <a:spcBef>
          <a:spcPts val="394"/>
        </a:spcBef>
        <a:buFont typeface="Arial" panose="020B0604020202020204" pitchFamily="34" charset="0"/>
        <a:buChar char="•"/>
        <a:defRPr sz="1417" kern="1200">
          <a:solidFill>
            <a:schemeClr val="tx1"/>
          </a:solidFill>
          <a:latin typeface="+mn-lt"/>
          <a:ea typeface="+mn-ea"/>
          <a:cs typeface="+mn-cs"/>
        </a:defRPr>
      </a:lvl9pPr>
    </p:bodyStyle>
    <p:otherStyle>
      <a:defPPr>
        <a:defRPr lang="en-US"/>
      </a:defPPr>
      <a:lvl1pPr marL="0" algn="l" defTabSz="719907" rtl="0" eaLnBrk="1" latinLnBrk="0" hangingPunct="1">
        <a:defRPr sz="1417" kern="1200">
          <a:solidFill>
            <a:schemeClr val="tx1"/>
          </a:solidFill>
          <a:latin typeface="+mn-lt"/>
          <a:ea typeface="+mn-ea"/>
          <a:cs typeface="+mn-cs"/>
        </a:defRPr>
      </a:lvl1pPr>
      <a:lvl2pPr marL="359954" algn="l" defTabSz="719907" rtl="0" eaLnBrk="1" latinLnBrk="0" hangingPunct="1">
        <a:defRPr sz="1417" kern="1200">
          <a:solidFill>
            <a:schemeClr val="tx1"/>
          </a:solidFill>
          <a:latin typeface="+mn-lt"/>
          <a:ea typeface="+mn-ea"/>
          <a:cs typeface="+mn-cs"/>
        </a:defRPr>
      </a:lvl2pPr>
      <a:lvl3pPr marL="719907" algn="l" defTabSz="719907" rtl="0" eaLnBrk="1" latinLnBrk="0" hangingPunct="1">
        <a:defRPr sz="1417" kern="1200">
          <a:solidFill>
            <a:schemeClr val="tx1"/>
          </a:solidFill>
          <a:latin typeface="+mn-lt"/>
          <a:ea typeface="+mn-ea"/>
          <a:cs typeface="+mn-cs"/>
        </a:defRPr>
      </a:lvl3pPr>
      <a:lvl4pPr marL="1079861" algn="l" defTabSz="719907" rtl="0" eaLnBrk="1" latinLnBrk="0" hangingPunct="1">
        <a:defRPr sz="1417" kern="1200">
          <a:solidFill>
            <a:schemeClr val="tx1"/>
          </a:solidFill>
          <a:latin typeface="+mn-lt"/>
          <a:ea typeface="+mn-ea"/>
          <a:cs typeface="+mn-cs"/>
        </a:defRPr>
      </a:lvl4pPr>
      <a:lvl5pPr marL="1439814" algn="l" defTabSz="719907" rtl="0" eaLnBrk="1" latinLnBrk="0" hangingPunct="1">
        <a:defRPr sz="1417" kern="1200">
          <a:solidFill>
            <a:schemeClr val="tx1"/>
          </a:solidFill>
          <a:latin typeface="+mn-lt"/>
          <a:ea typeface="+mn-ea"/>
          <a:cs typeface="+mn-cs"/>
        </a:defRPr>
      </a:lvl5pPr>
      <a:lvl6pPr marL="1799768" algn="l" defTabSz="719907" rtl="0" eaLnBrk="1" latinLnBrk="0" hangingPunct="1">
        <a:defRPr sz="1417" kern="1200">
          <a:solidFill>
            <a:schemeClr val="tx1"/>
          </a:solidFill>
          <a:latin typeface="+mn-lt"/>
          <a:ea typeface="+mn-ea"/>
          <a:cs typeface="+mn-cs"/>
        </a:defRPr>
      </a:lvl6pPr>
      <a:lvl7pPr marL="2159721" algn="l" defTabSz="719907" rtl="0" eaLnBrk="1" latinLnBrk="0" hangingPunct="1">
        <a:defRPr sz="1417" kern="1200">
          <a:solidFill>
            <a:schemeClr val="tx1"/>
          </a:solidFill>
          <a:latin typeface="+mn-lt"/>
          <a:ea typeface="+mn-ea"/>
          <a:cs typeface="+mn-cs"/>
        </a:defRPr>
      </a:lvl7pPr>
      <a:lvl8pPr marL="2519675" algn="l" defTabSz="719907" rtl="0" eaLnBrk="1" latinLnBrk="0" hangingPunct="1">
        <a:defRPr sz="1417" kern="1200">
          <a:solidFill>
            <a:schemeClr val="tx1"/>
          </a:solidFill>
          <a:latin typeface="+mn-lt"/>
          <a:ea typeface="+mn-ea"/>
          <a:cs typeface="+mn-cs"/>
        </a:defRPr>
      </a:lvl8pPr>
      <a:lvl9pPr marL="2879628" algn="l" defTabSz="719907" rtl="0" eaLnBrk="1" latinLnBrk="0" hangingPunct="1">
        <a:defRPr sz="14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009E2B1-DC53-6E56-1833-C087C8E52E70}"/>
              </a:ext>
            </a:extLst>
          </p:cNvPr>
          <p:cNvSpPr/>
          <p:nvPr/>
        </p:nvSpPr>
        <p:spPr>
          <a:xfrm>
            <a:off x="-1" y="0"/>
            <a:ext cx="7199313" cy="7199313"/>
          </a:xfrm>
          <a:prstGeom prst="rect">
            <a:avLst/>
          </a:prstGeom>
          <a:solidFill>
            <a:srgbClr val="184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185104F-D71C-3165-4E61-A40B76E152AA}"/>
              </a:ext>
            </a:extLst>
          </p:cNvPr>
          <p:cNvSpPr>
            <a:spLocks noGrp="1"/>
          </p:cNvSpPr>
          <p:nvPr>
            <p:ph type="title"/>
          </p:nvPr>
        </p:nvSpPr>
        <p:spPr/>
        <p:txBody>
          <a:bodyPr>
            <a:normAutofit/>
          </a:bodyPr>
          <a:lstStyle/>
          <a:p>
            <a:r>
              <a:rPr lang="de-DE" b="1" dirty="0">
                <a:solidFill>
                  <a:schemeClr val="bg1"/>
                </a:solidFill>
                <a:latin typeface="+mn-lt"/>
              </a:rPr>
              <a:t>TAG DER ARTHROSKOPIE 2024</a:t>
            </a:r>
            <a:br>
              <a:rPr lang="de-DE" b="1" dirty="0">
                <a:solidFill>
                  <a:schemeClr val="bg1"/>
                </a:solidFill>
              </a:rPr>
            </a:br>
            <a:r>
              <a:rPr lang="de-DE" sz="1800" b="1" dirty="0" err="1">
                <a:solidFill>
                  <a:schemeClr val="bg1"/>
                </a:solidFill>
              </a:rPr>
              <a:t>Social</a:t>
            </a:r>
            <a:r>
              <a:rPr lang="de-DE" sz="1800" b="1" dirty="0">
                <a:solidFill>
                  <a:schemeClr val="bg1"/>
                </a:solidFill>
              </a:rPr>
              <a:t> Media Mitglieder-Postings</a:t>
            </a:r>
          </a:p>
        </p:txBody>
      </p:sp>
      <p:sp>
        <p:nvSpPr>
          <p:cNvPr id="3" name="Inhaltsplatzhalter 2">
            <a:extLst>
              <a:ext uri="{FF2B5EF4-FFF2-40B4-BE49-F238E27FC236}">
                <a16:creationId xmlns:a16="http://schemas.microsoft.com/office/drawing/2014/main" id="{417D6A30-D9D7-0AFC-20F1-57AD884317AF}"/>
              </a:ext>
            </a:extLst>
          </p:cNvPr>
          <p:cNvSpPr>
            <a:spLocks noGrp="1"/>
          </p:cNvSpPr>
          <p:nvPr>
            <p:ph idx="1"/>
          </p:nvPr>
        </p:nvSpPr>
        <p:spPr>
          <a:xfrm>
            <a:off x="494953" y="1889902"/>
            <a:ext cx="6209407" cy="4567898"/>
          </a:xfrm>
        </p:spPr>
        <p:txBody>
          <a:bodyPr>
            <a:normAutofit fontScale="85000" lnSpcReduction="20000"/>
          </a:bodyPr>
          <a:lstStyle/>
          <a:p>
            <a:pPr marL="0" indent="0">
              <a:buNone/>
            </a:pPr>
            <a:r>
              <a:rPr lang="de-DE" dirty="0">
                <a:solidFill>
                  <a:schemeClr val="bg1"/>
                </a:solidFill>
                <a:latin typeface="Myriad Pro" panose="020B0503030403020204" pitchFamily="34" charset="0"/>
              </a:rPr>
              <a:t>An alle AGA-Mitglieder, Kolleginnen, Supporterinnen und Partnerinnen,</a:t>
            </a:r>
          </a:p>
          <a:p>
            <a:pPr marL="0" indent="0">
              <a:buNone/>
            </a:pPr>
            <a:endParaRPr lang="de-DE" dirty="0">
              <a:solidFill>
                <a:schemeClr val="bg1"/>
              </a:solidFill>
              <a:latin typeface="Myriad Pro" panose="020B0503030403020204" pitchFamily="34" charset="0"/>
            </a:endParaRPr>
          </a:p>
          <a:p>
            <a:pPr marL="0" indent="0">
              <a:buNone/>
            </a:pPr>
            <a:r>
              <a:rPr lang="de-DE" dirty="0">
                <a:solidFill>
                  <a:schemeClr val="bg1"/>
                </a:solidFill>
                <a:latin typeface="Myriad Pro" panose="020B0503030403020204" pitchFamily="34" charset="0"/>
              </a:rPr>
              <a:t>um den Tag der Arthroskopie am 1. Februar zu feiern, werden wir von der AGA unsere sozialen Medien nutzen, um Aufmerksamkeit für diese wichtige Veranstaltung zu schaffen</a:t>
            </a:r>
            <a:r>
              <a:rPr lang="de-DE">
                <a:solidFill>
                  <a:schemeClr val="bg1"/>
                </a:solidFill>
                <a:latin typeface="Myriad Pro" panose="020B0503030403020204" pitchFamily="34" charset="0"/>
              </a:rPr>
              <a:t>. </a:t>
            </a:r>
            <a:endParaRPr lang="de-DE" dirty="0">
              <a:solidFill>
                <a:schemeClr val="bg1"/>
              </a:solidFill>
              <a:latin typeface="Myriad Pro" panose="020B0503030403020204" pitchFamily="34" charset="0"/>
            </a:endParaRPr>
          </a:p>
          <a:p>
            <a:pPr marL="0" indent="0">
              <a:buNone/>
            </a:pPr>
            <a:r>
              <a:rPr lang="de-DE" dirty="0">
                <a:solidFill>
                  <a:schemeClr val="bg1"/>
                </a:solidFill>
                <a:latin typeface="Myriad Pro" panose="020B0503030403020204" pitchFamily="34" charset="0"/>
              </a:rPr>
              <a:t>Wir würden uns sehr freuen, wenn auch Sie Ihr Netzwerk nutzen würden, um ein möglichst breites Publikum für den Tag der Arthroskopie zu begeistern. Zu diesem Zweck haben wir zwei Vorlagen erstellt, die Sie gerne verwenden können, um zu kommunizieren.</a:t>
            </a:r>
          </a:p>
          <a:p>
            <a:pPr marL="0" indent="0">
              <a:buNone/>
            </a:pPr>
            <a:endParaRPr lang="de-DE" dirty="0">
              <a:solidFill>
                <a:schemeClr val="bg1"/>
              </a:solidFill>
              <a:latin typeface="Myriad Pro" panose="020B0503030403020204" pitchFamily="34" charset="0"/>
            </a:endParaRPr>
          </a:p>
          <a:p>
            <a:pPr marL="0" indent="0">
              <a:buNone/>
            </a:pPr>
            <a:r>
              <a:rPr lang="de-DE" dirty="0">
                <a:solidFill>
                  <a:schemeClr val="bg1"/>
                </a:solidFill>
                <a:latin typeface="Myriad Pro" panose="020B0503030403020204" pitchFamily="34" charset="0"/>
              </a:rPr>
              <a:t>Wir danken Ihnen herzlich für Ihre Unterstützung und freuen uns, die Bedeutung der Arthroskopie gemeinsam hervorzuheben.</a:t>
            </a:r>
          </a:p>
          <a:p>
            <a:pPr marL="0" indent="0">
              <a:buNone/>
            </a:pPr>
            <a:endParaRPr lang="de-DE" dirty="0">
              <a:solidFill>
                <a:schemeClr val="bg1"/>
              </a:solidFill>
              <a:latin typeface="Myriad Pro" panose="020B0503030403020204" pitchFamily="34" charset="0"/>
            </a:endParaRPr>
          </a:p>
          <a:p>
            <a:pPr marL="0" indent="0">
              <a:buNone/>
            </a:pPr>
            <a:r>
              <a:rPr lang="de-DE" dirty="0">
                <a:solidFill>
                  <a:schemeClr val="bg1"/>
                </a:solidFill>
                <a:latin typeface="Myriad Pro" panose="020B0503030403020204" pitchFamily="34" charset="0"/>
              </a:rPr>
              <a:t>Herzliche Grüße und bis bald!</a:t>
            </a:r>
          </a:p>
        </p:txBody>
      </p:sp>
    </p:spTree>
    <p:extLst>
      <p:ext uri="{BB962C8B-B14F-4D97-AF65-F5344CB8AC3E}">
        <p14:creationId xmlns:p14="http://schemas.microsoft.com/office/powerpoint/2010/main" val="2523547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3EC90E2E-5560-5F73-553C-4765F23A12BE}"/>
              </a:ext>
            </a:extLst>
          </p:cNvPr>
          <p:cNvSpPr txBox="1"/>
          <p:nvPr/>
        </p:nvSpPr>
        <p:spPr>
          <a:xfrm>
            <a:off x="431799" y="1681782"/>
            <a:ext cx="6335713" cy="4370427"/>
          </a:xfrm>
          <a:prstGeom prst="rect">
            <a:avLst/>
          </a:prstGeom>
          <a:noFill/>
        </p:spPr>
        <p:txBody>
          <a:bodyPr wrap="square" rtlCol="0">
            <a:spAutoFit/>
          </a:bodyPr>
          <a:lstStyle/>
          <a:p>
            <a:pPr>
              <a:spcBef>
                <a:spcPts val="600"/>
              </a:spcBef>
            </a:pPr>
            <a:r>
              <a:rPr lang="de-DE" sz="6000" b="1" dirty="0">
                <a:solidFill>
                  <a:srgbClr val="184667"/>
                </a:solidFill>
                <a:latin typeface="Arial" panose="020B0604020202020204" pitchFamily="34" charset="0"/>
                <a:cs typeface="Arial" panose="020B0604020202020204" pitchFamily="34" charset="0"/>
              </a:rPr>
              <a:t>1. </a:t>
            </a:r>
            <a:r>
              <a:rPr lang="de-DE" sz="6000" b="1" dirty="0">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rPr>
              <a:t>Rahmen auswählen </a:t>
            </a:r>
            <a:endParaRPr lang="de-DE" sz="1200" dirty="0">
              <a:latin typeface="Arial" panose="020B0604020202020204" pitchFamily="34" charset="0"/>
              <a:cs typeface="Arial" panose="020B0604020202020204" pitchFamily="34" charset="0"/>
            </a:endParaRPr>
          </a:p>
          <a:p>
            <a:pPr>
              <a:spcBef>
                <a:spcPts val="600"/>
              </a:spcBef>
            </a:pPr>
            <a:r>
              <a:rPr lang="de-DE" sz="6000" b="1" dirty="0">
                <a:solidFill>
                  <a:srgbClr val="184667"/>
                </a:solidFill>
                <a:latin typeface="Arial" panose="020B0604020202020204" pitchFamily="34" charset="0"/>
                <a:cs typeface="Arial" panose="020B0604020202020204" pitchFamily="34" charset="0"/>
              </a:rPr>
              <a:t>2. </a:t>
            </a:r>
            <a:r>
              <a:rPr lang="de-DE" sz="6000" b="1" dirty="0">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rPr>
              <a:t>Persönliches Bild hinter Rahmen einfügen</a:t>
            </a:r>
          </a:p>
          <a:p>
            <a:pPr>
              <a:spcBef>
                <a:spcPts val="600"/>
              </a:spcBef>
            </a:pPr>
            <a:r>
              <a:rPr lang="de-DE" sz="6000" b="1" dirty="0">
                <a:solidFill>
                  <a:srgbClr val="184667"/>
                </a:solidFill>
                <a:latin typeface="Arial" panose="020B0604020202020204" pitchFamily="34" charset="0"/>
                <a:cs typeface="Arial" panose="020B0604020202020204" pitchFamily="34" charset="0"/>
              </a:rPr>
              <a:t>3. </a:t>
            </a:r>
            <a:r>
              <a:rPr lang="de-DE" dirty="0">
                <a:latin typeface="Arial" panose="020B0604020202020204" pitchFamily="34" charset="0"/>
                <a:cs typeface="Arial" panose="020B0604020202020204" pitchFamily="34" charset="0"/>
              </a:rPr>
              <a:t>Slide als </a:t>
            </a:r>
            <a:r>
              <a:rPr lang="de-DE" dirty="0" err="1">
                <a:latin typeface="Arial" panose="020B0604020202020204" pitchFamily="34" charset="0"/>
                <a:cs typeface="Arial" panose="020B0604020202020204" pitchFamily="34" charset="0"/>
              </a:rPr>
              <a:t>png</a:t>
            </a:r>
            <a:r>
              <a:rPr lang="de-DE" dirty="0">
                <a:latin typeface="Arial" panose="020B0604020202020204" pitchFamily="34" charset="0"/>
                <a:cs typeface="Arial" panose="020B0604020202020204" pitchFamily="34" charset="0"/>
              </a:rPr>
              <a:t>. oder </a:t>
            </a:r>
            <a:r>
              <a:rPr lang="de-DE" dirty="0" err="1">
                <a:latin typeface="Arial" panose="020B0604020202020204" pitchFamily="34" charset="0"/>
                <a:cs typeface="Arial" panose="020B0604020202020204" pitchFamily="34" charset="0"/>
              </a:rPr>
              <a:t>jpg</a:t>
            </a:r>
            <a:r>
              <a:rPr lang="de-DE" dirty="0">
                <a:latin typeface="Arial" panose="020B0604020202020204" pitchFamily="34" charset="0"/>
                <a:cs typeface="Arial" panose="020B0604020202020204" pitchFamily="34" charset="0"/>
              </a:rPr>
              <a:t>. Exportieren</a:t>
            </a:r>
          </a:p>
          <a:p>
            <a:pPr>
              <a:spcBef>
                <a:spcPts val="600"/>
              </a:spcBef>
            </a:pPr>
            <a:r>
              <a:rPr lang="de-DE" sz="6000" b="1" dirty="0">
                <a:solidFill>
                  <a:srgbClr val="184667"/>
                </a:solidFill>
                <a:latin typeface="Arial" panose="020B0604020202020204" pitchFamily="34" charset="0"/>
                <a:cs typeface="Arial" panose="020B0604020202020204" pitchFamily="34" charset="0"/>
              </a:rPr>
              <a:t>4. </a:t>
            </a:r>
            <a:r>
              <a:rPr lang="de-DE" dirty="0">
                <a:latin typeface="Arial" panose="020B0604020202020204" pitchFamily="34" charset="0"/>
                <a:cs typeface="Arial" panose="020B0604020202020204" pitchFamily="34" charset="0"/>
              </a:rPr>
              <a:t>Posten auf bevorzugten Kanal</a:t>
            </a:r>
          </a:p>
          <a:p>
            <a:pPr>
              <a:spcBef>
                <a:spcPts val="600"/>
              </a:spcBef>
            </a:pPr>
            <a:endParaRPr lang="de-DE" dirty="0">
              <a:latin typeface="Arial" panose="020B0604020202020204" pitchFamily="34" charset="0"/>
              <a:cs typeface="Arial" panose="020B0604020202020204" pitchFamily="34" charset="0"/>
            </a:endParaRPr>
          </a:p>
        </p:txBody>
      </p:sp>
      <p:sp>
        <p:nvSpPr>
          <p:cNvPr id="2" name="Titel 1">
            <a:extLst>
              <a:ext uri="{FF2B5EF4-FFF2-40B4-BE49-F238E27FC236}">
                <a16:creationId xmlns:a16="http://schemas.microsoft.com/office/drawing/2014/main" id="{8B7A6A67-33E4-28B3-2378-779C6341A64E}"/>
              </a:ext>
            </a:extLst>
          </p:cNvPr>
          <p:cNvSpPr>
            <a:spLocks noGrp="1"/>
          </p:cNvSpPr>
          <p:nvPr>
            <p:ph type="title"/>
          </p:nvPr>
        </p:nvSpPr>
        <p:spPr>
          <a:xfrm>
            <a:off x="494953" y="383299"/>
            <a:ext cx="6209407" cy="1391534"/>
          </a:xfrm>
        </p:spPr>
        <p:txBody>
          <a:bodyPr>
            <a:normAutofit/>
          </a:bodyPr>
          <a:lstStyle/>
          <a:p>
            <a:r>
              <a:rPr lang="de-DE" b="1" dirty="0">
                <a:solidFill>
                  <a:srgbClr val="184667"/>
                </a:solidFill>
                <a:latin typeface="+mn-lt"/>
              </a:rPr>
              <a:t>TAG DER ARTHROSKOPIE 2024</a:t>
            </a:r>
            <a:br>
              <a:rPr lang="de-DE" b="1" dirty="0">
                <a:solidFill>
                  <a:srgbClr val="184667"/>
                </a:solidFill>
              </a:rPr>
            </a:br>
            <a:r>
              <a:rPr lang="de-DE" sz="1800" b="1" dirty="0">
                <a:solidFill>
                  <a:srgbClr val="184667"/>
                </a:solidFill>
              </a:rPr>
              <a:t>Schritt für Schritt zum Beitrag</a:t>
            </a:r>
          </a:p>
        </p:txBody>
      </p:sp>
    </p:spTree>
    <p:extLst>
      <p:ext uri="{BB962C8B-B14F-4D97-AF65-F5344CB8AC3E}">
        <p14:creationId xmlns:p14="http://schemas.microsoft.com/office/powerpoint/2010/main" val="979756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Menschliches Gesicht, Person, Kleidung, Porträt enthält.&#10;&#10;Automatisch generierte Beschreibung">
            <a:extLst>
              <a:ext uri="{FF2B5EF4-FFF2-40B4-BE49-F238E27FC236}">
                <a16:creationId xmlns:a16="http://schemas.microsoft.com/office/drawing/2014/main" id="{2C82DA1B-464F-3CE8-FE8B-02A5CF4F34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7819" y="993046"/>
            <a:ext cx="3639420" cy="5457917"/>
          </a:xfrm>
          <a:prstGeom prst="rect">
            <a:avLst/>
          </a:prstGeom>
        </p:spPr>
      </p:pic>
      <p:pic>
        <p:nvPicPr>
          <p:cNvPr id="14" name="Grafik 13" descr="Ein Bild, das Kreis, Screenshot enthält.&#10;&#10;Automatisch generierte Beschreibung">
            <a:extLst>
              <a:ext uri="{FF2B5EF4-FFF2-40B4-BE49-F238E27FC236}">
                <a16:creationId xmlns:a16="http://schemas.microsoft.com/office/drawing/2014/main" id="{BD479099-548B-5A8E-E9D7-B6DEED5BD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199313" cy="7199313"/>
          </a:xfrm>
          <a:prstGeom prst="rect">
            <a:avLst/>
          </a:prstGeom>
        </p:spPr>
      </p:pic>
      <p:sp>
        <p:nvSpPr>
          <p:cNvPr id="11" name="Rechteck 10">
            <a:extLst>
              <a:ext uri="{FF2B5EF4-FFF2-40B4-BE49-F238E27FC236}">
                <a16:creationId xmlns:a16="http://schemas.microsoft.com/office/drawing/2014/main" id="{DD811C3F-1467-8A82-4686-82BA9BB35E37}"/>
              </a:ext>
            </a:extLst>
          </p:cNvPr>
          <p:cNvSpPr/>
          <p:nvPr/>
        </p:nvSpPr>
        <p:spPr>
          <a:xfrm>
            <a:off x="953892" y="4603234"/>
            <a:ext cx="5073328" cy="540000"/>
          </a:xfrm>
          <a:prstGeom prst="rect">
            <a:avLst/>
          </a:prstGeom>
          <a:solidFill>
            <a:srgbClr val="1846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bg1"/>
                </a:solidFill>
                <a:latin typeface="Myriad Pro" panose="020B0503030403020204" pitchFamily="34" charset="0"/>
              </a:rPr>
              <a:t>ARTHROSKOPIE BEGEISTERT, IST …</a:t>
            </a:r>
          </a:p>
        </p:txBody>
      </p:sp>
      <p:sp>
        <p:nvSpPr>
          <p:cNvPr id="15" name="Rechteck 14">
            <a:extLst>
              <a:ext uri="{FF2B5EF4-FFF2-40B4-BE49-F238E27FC236}">
                <a16:creationId xmlns:a16="http://schemas.microsoft.com/office/drawing/2014/main" id="{03C94D04-4E2A-CF51-1B49-BD4D5039CE85}"/>
              </a:ext>
            </a:extLst>
          </p:cNvPr>
          <p:cNvSpPr/>
          <p:nvPr/>
        </p:nvSpPr>
        <p:spPr>
          <a:xfrm>
            <a:off x="498448" y="3566146"/>
            <a:ext cx="2340000" cy="28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rgbClr val="231B4C"/>
                </a:solidFill>
                <a:latin typeface="Myriad Pro" panose="020B0503030403020204" pitchFamily="34" charset="0"/>
              </a:rPr>
              <a:t>Prof. Dr. Martin Mustermann</a:t>
            </a:r>
          </a:p>
        </p:txBody>
      </p:sp>
      <p:sp>
        <p:nvSpPr>
          <p:cNvPr id="16" name="Rechteck 15">
            <a:extLst>
              <a:ext uri="{FF2B5EF4-FFF2-40B4-BE49-F238E27FC236}">
                <a16:creationId xmlns:a16="http://schemas.microsoft.com/office/drawing/2014/main" id="{6CDEB797-C039-A1BA-B641-EE9AC06B3C83}"/>
              </a:ext>
            </a:extLst>
          </p:cNvPr>
          <p:cNvSpPr/>
          <p:nvPr/>
        </p:nvSpPr>
        <p:spPr>
          <a:xfrm>
            <a:off x="431800" y="3959059"/>
            <a:ext cx="2795069" cy="540000"/>
          </a:xfrm>
          <a:prstGeom prst="rect">
            <a:avLst/>
          </a:prstGeom>
          <a:solidFill>
            <a:srgbClr val="1846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bg1"/>
                </a:solidFill>
                <a:latin typeface="Myriad Pro" panose="020B0503030403020204" pitchFamily="34" charset="0"/>
              </a:rPr>
              <a:t>WAS MICH AN DER</a:t>
            </a:r>
          </a:p>
        </p:txBody>
      </p:sp>
      <p:sp>
        <p:nvSpPr>
          <p:cNvPr id="17" name="Textfeld 16">
            <a:extLst>
              <a:ext uri="{FF2B5EF4-FFF2-40B4-BE49-F238E27FC236}">
                <a16:creationId xmlns:a16="http://schemas.microsoft.com/office/drawing/2014/main" id="{F8BA950C-F163-C3C1-F0E1-E5A88338628B}"/>
              </a:ext>
            </a:extLst>
          </p:cNvPr>
          <p:cNvSpPr txBox="1"/>
          <p:nvPr/>
        </p:nvSpPr>
        <p:spPr>
          <a:xfrm>
            <a:off x="431800" y="5559936"/>
            <a:ext cx="6335713" cy="646331"/>
          </a:xfrm>
          <a:prstGeom prst="rect">
            <a:avLst/>
          </a:prstGeom>
          <a:noFill/>
        </p:spPr>
        <p:txBody>
          <a:bodyPr wrap="square">
            <a:spAutoFit/>
          </a:bodyPr>
          <a:lstStyle/>
          <a:p>
            <a:pPr algn="ctr"/>
            <a:r>
              <a:rPr lang="de-DE" sz="1800" kern="100" dirty="0">
                <a:solidFill>
                  <a:schemeClr val="bg1"/>
                </a:solidFill>
                <a:effectLst/>
                <a:latin typeface="Myriad Pro" panose="020B0503030403020204" pitchFamily="34" charset="0"/>
                <a:ea typeface="Times New Roman" panose="02020603050405020304" pitchFamily="18" charset="0"/>
                <a:cs typeface="Times New Roman" panose="02020603050405020304" pitchFamily="18" charset="0"/>
              </a:rPr>
              <a:t>Bitte hier Ihre persönliche Meinung in einem kurzen </a:t>
            </a:r>
            <a:r>
              <a:rPr lang="de-DE" kern="100" dirty="0">
                <a:solidFill>
                  <a:schemeClr val="bg1"/>
                </a:solidFill>
                <a:latin typeface="Myriad Pro" panose="020B0503030403020204" pitchFamily="34" charset="0"/>
                <a:ea typeface="Times New Roman" panose="02020603050405020304" pitchFamily="18" charset="0"/>
                <a:cs typeface="Times New Roman" panose="02020603050405020304" pitchFamily="18" charset="0"/>
              </a:rPr>
              <a:t>Satz </a:t>
            </a:r>
            <a:r>
              <a:rPr lang="de-DE" sz="1800" kern="100" dirty="0">
                <a:solidFill>
                  <a:schemeClr val="bg1"/>
                </a:solidFill>
                <a:effectLst/>
                <a:latin typeface="Myriad Pro" panose="020B0503030403020204" pitchFamily="34" charset="0"/>
                <a:ea typeface="Times New Roman" panose="02020603050405020304" pitchFamily="18" charset="0"/>
                <a:cs typeface="Times New Roman" panose="02020603050405020304" pitchFamily="18" charset="0"/>
              </a:rPr>
              <a:t>ergänzen, warum sie die Arthroskopie begeistert.</a:t>
            </a:r>
          </a:p>
        </p:txBody>
      </p:sp>
    </p:spTree>
    <p:extLst>
      <p:ext uri="{BB962C8B-B14F-4D97-AF65-F5344CB8AC3E}">
        <p14:creationId xmlns:p14="http://schemas.microsoft.com/office/powerpoint/2010/main" val="381597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Menschliches Gesicht, Kleidung, Person, Wand enthält.&#10;&#10;Automatisch generierte Beschreibung">
            <a:extLst>
              <a:ext uri="{FF2B5EF4-FFF2-40B4-BE49-F238E27FC236}">
                <a16:creationId xmlns:a16="http://schemas.microsoft.com/office/drawing/2014/main" id="{B8EA33CC-3BC7-64C4-6060-38FFCE3FE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49673" y="-519309"/>
            <a:ext cx="9897833" cy="6598555"/>
          </a:xfrm>
          <a:prstGeom prst="rect">
            <a:avLst/>
          </a:prstGeom>
        </p:spPr>
      </p:pic>
      <p:pic>
        <p:nvPicPr>
          <p:cNvPr id="3" name="Grafik 2" descr="Ein Bild, das Kreis, Screenshot enthält.&#10;&#10;Automatisch generierte Beschreibung">
            <a:extLst>
              <a:ext uri="{FF2B5EF4-FFF2-40B4-BE49-F238E27FC236}">
                <a16:creationId xmlns:a16="http://schemas.microsoft.com/office/drawing/2014/main" id="{EB4D9CB3-CE52-B0E7-06FE-EFEF438FC7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199313" cy="7199313"/>
          </a:xfrm>
          <a:prstGeom prst="rect">
            <a:avLst/>
          </a:prstGeom>
        </p:spPr>
      </p:pic>
      <p:sp>
        <p:nvSpPr>
          <p:cNvPr id="11" name="Rechteck 10">
            <a:extLst>
              <a:ext uri="{FF2B5EF4-FFF2-40B4-BE49-F238E27FC236}">
                <a16:creationId xmlns:a16="http://schemas.microsoft.com/office/drawing/2014/main" id="{DD811C3F-1467-8A82-4686-82BA9BB35E37}"/>
              </a:ext>
            </a:extLst>
          </p:cNvPr>
          <p:cNvSpPr/>
          <p:nvPr/>
        </p:nvSpPr>
        <p:spPr>
          <a:xfrm>
            <a:off x="953891" y="4603234"/>
            <a:ext cx="3567445" cy="540000"/>
          </a:xfrm>
          <a:prstGeom prst="rect">
            <a:avLst/>
          </a:prstGeom>
          <a:solidFill>
            <a:srgbClr val="1846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bg1"/>
                </a:solidFill>
                <a:latin typeface="Myriad Pro" panose="020B0503030403020204" pitchFamily="34" charset="0"/>
              </a:rPr>
              <a:t>MEINEN PATIENTEN …</a:t>
            </a:r>
          </a:p>
        </p:txBody>
      </p:sp>
      <p:sp>
        <p:nvSpPr>
          <p:cNvPr id="15" name="Rechteck 14">
            <a:extLst>
              <a:ext uri="{FF2B5EF4-FFF2-40B4-BE49-F238E27FC236}">
                <a16:creationId xmlns:a16="http://schemas.microsoft.com/office/drawing/2014/main" id="{03C94D04-4E2A-CF51-1B49-BD4D5039CE85}"/>
              </a:ext>
            </a:extLst>
          </p:cNvPr>
          <p:cNvSpPr/>
          <p:nvPr/>
        </p:nvSpPr>
        <p:spPr>
          <a:xfrm>
            <a:off x="467545" y="3566884"/>
            <a:ext cx="2340000" cy="28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rgbClr val="231B4C"/>
                </a:solidFill>
                <a:latin typeface="Myriad Pro" panose="020B0503030403020204" pitchFamily="34" charset="0"/>
              </a:rPr>
              <a:t>Prof. Dr. Martin Mustermann</a:t>
            </a:r>
          </a:p>
        </p:txBody>
      </p:sp>
      <p:sp>
        <p:nvSpPr>
          <p:cNvPr id="16" name="Rechteck 15">
            <a:extLst>
              <a:ext uri="{FF2B5EF4-FFF2-40B4-BE49-F238E27FC236}">
                <a16:creationId xmlns:a16="http://schemas.microsoft.com/office/drawing/2014/main" id="{6CDEB797-C039-A1BA-B641-EE9AC06B3C83}"/>
              </a:ext>
            </a:extLst>
          </p:cNvPr>
          <p:cNvSpPr/>
          <p:nvPr/>
        </p:nvSpPr>
        <p:spPr>
          <a:xfrm>
            <a:off x="431800" y="3959059"/>
            <a:ext cx="3567444" cy="540000"/>
          </a:xfrm>
          <a:prstGeom prst="rect">
            <a:avLst/>
          </a:prstGeom>
          <a:solidFill>
            <a:srgbClr val="1846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bg1"/>
                </a:solidFill>
                <a:latin typeface="Myriad Pro" panose="020B0503030403020204" pitchFamily="34" charset="0"/>
              </a:rPr>
              <a:t>ARTHROSKOPIE BIETET</a:t>
            </a:r>
          </a:p>
        </p:txBody>
      </p:sp>
      <p:sp>
        <p:nvSpPr>
          <p:cNvPr id="17" name="Textfeld 16">
            <a:extLst>
              <a:ext uri="{FF2B5EF4-FFF2-40B4-BE49-F238E27FC236}">
                <a16:creationId xmlns:a16="http://schemas.microsoft.com/office/drawing/2014/main" id="{F8BA950C-F163-C3C1-F0E1-E5A88338628B}"/>
              </a:ext>
            </a:extLst>
          </p:cNvPr>
          <p:cNvSpPr txBox="1"/>
          <p:nvPr/>
        </p:nvSpPr>
        <p:spPr>
          <a:xfrm>
            <a:off x="431800" y="5559936"/>
            <a:ext cx="6335713" cy="923330"/>
          </a:xfrm>
          <a:prstGeom prst="rect">
            <a:avLst/>
          </a:prstGeom>
          <a:noFill/>
        </p:spPr>
        <p:txBody>
          <a:bodyPr wrap="square">
            <a:spAutoFit/>
          </a:bodyPr>
          <a:lstStyle/>
          <a:p>
            <a:pPr algn="ctr"/>
            <a:r>
              <a:rPr lang="de-DE" sz="1800" kern="100" dirty="0">
                <a:solidFill>
                  <a:schemeClr val="bg1"/>
                </a:solidFill>
                <a:effectLst/>
                <a:latin typeface="Myriad Pro" panose="020B0503030403020204" pitchFamily="34" charset="0"/>
                <a:ea typeface="Times New Roman" panose="02020603050405020304" pitchFamily="18" charset="0"/>
                <a:cs typeface="Times New Roman" panose="02020603050405020304" pitchFamily="18" charset="0"/>
              </a:rPr>
              <a:t>Bitte hier Ihre persönliche Meinung in einem kurzen </a:t>
            </a:r>
            <a:r>
              <a:rPr lang="de-DE" kern="100" dirty="0">
                <a:solidFill>
                  <a:schemeClr val="bg1"/>
                </a:solidFill>
                <a:latin typeface="Myriad Pro" panose="020B0503030403020204" pitchFamily="34" charset="0"/>
                <a:ea typeface="Times New Roman" panose="02020603050405020304" pitchFamily="18" charset="0"/>
                <a:cs typeface="Times New Roman" panose="02020603050405020304" pitchFamily="18" charset="0"/>
              </a:rPr>
              <a:t>Satz </a:t>
            </a:r>
            <a:r>
              <a:rPr lang="de-DE" sz="1800" kern="100" dirty="0">
                <a:solidFill>
                  <a:schemeClr val="bg1"/>
                </a:solidFill>
                <a:effectLst/>
                <a:latin typeface="Myriad Pro" panose="020B0503030403020204" pitchFamily="34" charset="0"/>
                <a:ea typeface="Times New Roman" panose="02020603050405020304" pitchFamily="18" charset="0"/>
                <a:cs typeface="Times New Roman" panose="02020603050405020304" pitchFamily="18" charset="0"/>
              </a:rPr>
              <a:t>ergänzen, welchen besonderen Vorteil die Arthroskopie Ihnen und Ihren Patienten bietet.</a:t>
            </a:r>
          </a:p>
        </p:txBody>
      </p:sp>
    </p:spTree>
    <p:extLst>
      <p:ext uri="{BB962C8B-B14F-4D97-AF65-F5344CB8AC3E}">
        <p14:creationId xmlns:p14="http://schemas.microsoft.com/office/powerpoint/2010/main" val="11997072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A81E019C8A8F5C4ABA7885FB5D2E4EC5" ma:contentTypeVersion="2" ma:contentTypeDescription="Ein neues Dokument erstellen." ma:contentTypeScope="" ma:versionID="11fc55e9aedc9cb1ae3cde1f5f08c698">
  <xsd:schema xmlns:xsd="http://www.w3.org/2001/XMLSchema" xmlns:xs="http://www.w3.org/2001/XMLSchema" xmlns:p="http://schemas.microsoft.com/office/2006/metadata/properties" xmlns:ns3="31432319-33f9-4132-8baf-6dd7e76b0342" targetNamespace="http://schemas.microsoft.com/office/2006/metadata/properties" ma:root="true" ma:fieldsID="c1b872562a237322d049cca418b30516" ns3:_="">
    <xsd:import namespace="31432319-33f9-4132-8baf-6dd7e76b0342"/>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432319-33f9-4132-8baf-6dd7e76b03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8AFF13-F388-4CC5-85E8-B582F58148C8}">
  <ds:schemaRefs>
    <ds:schemaRef ds:uri="http://schemas.microsoft.com/sharepoint/v3/contenttype/forms"/>
  </ds:schemaRefs>
</ds:datastoreItem>
</file>

<file path=customXml/itemProps2.xml><?xml version="1.0" encoding="utf-8"?>
<ds:datastoreItem xmlns:ds="http://schemas.openxmlformats.org/officeDocument/2006/customXml" ds:itemID="{F0CAF5EA-0121-47DC-98F2-6059AC997B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432319-33f9-4132-8baf-6dd7e76b03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DDFD10-4F87-40FA-9845-9FAAFD18C0AF}">
  <ds:schemaRefs>
    <ds:schemaRef ds:uri="http://purl.org/dc/elements/1.1/"/>
    <ds:schemaRef ds:uri="http://www.w3.org/XML/1998/namespace"/>
    <ds:schemaRef ds:uri="31432319-33f9-4132-8baf-6dd7e76b0342"/>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223</Words>
  <Application>Microsoft Office PowerPoint</Application>
  <PresentationFormat>Benutzerdefiniert</PresentationFormat>
  <Paragraphs>22</Paragraphs>
  <Slides>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vt:i4>
      </vt:variant>
    </vt:vector>
  </HeadingPairs>
  <TitlesOfParts>
    <vt:vector size="9" baseType="lpstr">
      <vt:lpstr>Arial</vt:lpstr>
      <vt:lpstr>Calibri</vt:lpstr>
      <vt:lpstr>Calibri Light</vt:lpstr>
      <vt:lpstr>Myriad Pro</vt:lpstr>
      <vt:lpstr>Office</vt:lpstr>
      <vt:lpstr>TAG DER ARTHROSKOPIE 2024 Social Media Mitglieder-Postings</vt:lpstr>
      <vt:lpstr>TAG DER ARTHROSKOPIE 2024 Schritt für Schritt zum Beitrag</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christianschulze</dc:creator>
  <cp:lastModifiedBy>Eva-Maria Pinz AGA Arthroskopie</cp:lastModifiedBy>
  <cp:revision>5</cp:revision>
  <dcterms:created xsi:type="dcterms:W3CDTF">2022-08-16T12:37:14Z</dcterms:created>
  <dcterms:modified xsi:type="dcterms:W3CDTF">2024-01-31T11:54:10Z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0x010100A81E019C8A8F5C4ABA7885FB5D2E4EC5</vt:lpwstr>
  </property>
</Properties>
</file>